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1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3D"/>
    <a:srgbClr val="E6C800"/>
    <a:srgbClr val="F08115"/>
    <a:srgbClr val="87BD31"/>
    <a:srgbClr val="88BD31"/>
    <a:srgbClr val="003E15"/>
    <a:srgbClr val="E84D15"/>
    <a:srgbClr val="6DB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928B9D4-EB92-465C-BD07-09EB1E57FE70}" type="datetimeFigureOut">
              <a:rPr lang="en-GB"/>
              <a:pPr>
                <a:defRPr/>
              </a:pPr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6266F8-CDDC-4E70-A161-E27366B42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74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6BCB2E-F5F1-47C8-93DC-55AF10F4EC05}" type="datetimeFigureOut">
              <a:rPr lang="en-GB"/>
              <a:pPr>
                <a:defRPr/>
              </a:pPr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2A933-9427-404A-8470-8CCC7117D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67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63F1A042-F6C0-49C2-AB59-79A756A42D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971EA80F-C27C-44E4-BCCA-EF239E485C3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6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F67A240-AEB1-4BAF-A998-BE34C5F55EF0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110667FD-4351-4450-A045-31A2CB26BA0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E8A954A-4778-4344-8E02-ECFA40F711A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1112644A-5BD7-4375-A271-C73AF7C8D51A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846D7808-FE85-497B-86FA-8083C9259AB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0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828675" y="1677988"/>
            <a:ext cx="2511425" cy="2763837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Have a look at the labels on fruits and vegetables next time you are in the supermarket.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Can you find out where they were grown?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EB1BE8-DDDD-4B8A-B650-14786AFF9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59" r="-1"/>
          <a:stretch/>
        </p:blipFill>
        <p:spPr>
          <a:xfrm>
            <a:off x="755651" y="1606921"/>
            <a:ext cx="7632700" cy="4268927"/>
          </a:xfrm>
          <a:prstGeom prst="roundRect">
            <a:avLst>
              <a:gd name="adj" fmla="val 3730"/>
            </a:avLst>
          </a:prstGeom>
          <a:ln w="28575">
            <a:solidFill>
              <a:srgbClr val="00903D"/>
            </a:solidFill>
          </a:ln>
        </p:spPr>
      </p:pic>
      <p:sp>
        <p:nvSpPr>
          <p:cNvPr id="1741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612775"/>
          </a:xfrm>
        </p:spPr>
        <p:txBody>
          <a:bodyPr/>
          <a:lstStyle/>
          <a:p>
            <a:pPr algn="ctr"/>
            <a:r>
              <a:rPr lang="en-GB" altLang="en-US" sz="3600"/>
              <a:t>Check It Out!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200275"/>
            <a:ext cx="743585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/>
          <p:cNvSpPr/>
          <p:nvPr/>
        </p:nvSpPr>
        <p:spPr>
          <a:xfrm>
            <a:off x="755650" y="1838325"/>
            <a:ext cx="7632700" cy="547688"/>
          </a:xfrm>
          <a:prstGeom prst="roundRect">
            <a:avLst/>
          </a:prstGeom>
          <a:solidFill>
            <a:srgbClr val="009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People often buy fruits and vegetables from the supermarket. </a:t>
            </a:r>
          </a:p>
        </p:txBody>
      </p:sp>
      <p:sp>
        <p:nvSpPr>
          <p:cNvPr id="922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0075" cy="995363"/>
          </a:xfrm>
        </p:spPr>
        <p:txBody>
          <a:bodyPr/>
          <a:lstStyle/>
          <a:p>
            <a:pPr algn="ctr"/>
            <a:r>
              <a:rPr lang="en-GB" altLang="en-US" sz="3600"/>
              <a:t>How and Where Do Fruits </a:t>
            </a:r>
            <a:br>
              <a:rPr lang="en-GB" altLang="en-US" sz="3600"/>
            </a:br>
            <a:r>
              <a:rPr lang="en-GB" altLang="en-US" sz="3600"/>
              <a:t>and 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3DC65B-2402-49AF-B728-490D7128334B}"/>
              </a:ext>
            </a:extLst>
          </p:cNvPr>
          <p:cNvSpPr/>
          <p:nvPr/>
        </p:nvSpPr>
        <p:spPr>
          <a:xfrm>
            <a:off x="755650" y="5545138"/>
            <a:ext cx="7632700" cy="547687"/>
          </a:xfrm>
          <a:prstGeom prst="roundRect">
            <a:avLst/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But have you ever wondered how and where they grow?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5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57" y="1799851"/>
            <a:ext cx="4142274" cy="2772927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0244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Potatoes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76327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Potatoes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Many potatoes grow from each plant. </a:t>
            </a:r>
          </a:p>
        </p:txBody>
      </p:sp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541713"/>
            <a:ext cx="15843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796" y="1450820"/>
            <a:ext cx="3073966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44" y="1623991"/>
            <a:ext cx="4142276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26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Carrots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992688"/>
            <a:ext cx="4241800" cy="1100137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grow under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leaves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Carrots are a type of root vegetable.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668463"/>
            <a:ext cx="1082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Broccoli Grow?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81C5EA-403D-44C6-8652-B31367CD9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7" y="1590275"/>
            <a:ext cx="4147073" cy="3110304"/>
          </a:xfrm>
          <a:prstGeom prst="roundRect">
            <a:avLst>
              <a:gd name="adj" fmla="val 3735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9CFA26-5CA3-406F-9EB1-0A38899E8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13858" r="877" b="-559"/>
          <a:stretch/>
        </p:blipFill>
        <p:spPr>
          <a:xfrm>
            <a:off x="851026" y="1501553"/>
            <a:ext cx="3521798" cy="328774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D35FC8E-6C37-43C7-A192-DD43CF234746}"/>
              </a:ext>
            </a:extLst>
          </p:cNvPr>
          <p:cNvSpPr/>
          <p:nvPr/>
        </p:nvSpPr>
        <p:spPr>
          <a:xfrm>
            <a:off x="755650" y="5138738"/>
            <a:ext cx="7632700" cy="809625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Broccoli grows above the ground.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main part of the plant that we eat is the flower.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2987675"/>
            <a:ext cx="1928812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3996"/>
          <a:stretch/>
        </p:blipFill>
        <p:spPr>
          <a:xfrm>
            <a:off x="5595040" y="1450820"/>
            <a:ext cx="2761307" cy="4610951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t="13507" r="2206" b="28265"/>
          <a:stretch/>
        </p:blipFill>
        <p:spPr>
          <a:xfrm>
            <a:off x="1097731" y="1450820"/>
            <a:ext cx="3856777" cy="3106708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331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 Brussels Sprouts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4711700"/>
            <a:ext cx="4684713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leafy green vegetables.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 plants grow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Brussels sprouts are like mini cabbages and they grow on the stems of the plant.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560763"/>
            <a:ext cx="13462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9E3DAB-E25C-4C73-8F54-23D19B8D4C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8"/>
          <a:stretch/>
        </p:blipFill>
        <p:spPr>
          <a:xfrm>
            <a:off x="777888" y="4284963"/>
            <a:ext cx="3771873" cy="1785083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6534E5B-541D-4314-9DF8-73B7E9484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56" y="2738834"/>
            <a:ext cx="2729936" cy="2047452"/>
          </a:xfrm>
          <a:prstGeom prst="ellipse">
            <a:avLst/>
          </a:prstGeom>
          <a:solidFill>
            <a:srgbClr val="88BD31"/>
          </a:solidFill>
          <a:ln w="28575">
            <a:solidFill>
              <a:srgbClr val="E6C800"/>
            </a:solidFill>
          </a:ln>
        </p:spPr>
      </p:pic>
      <p:sp>
        <p:nvSpPr>
          <p:cNvPr id="14340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z="3600"/>
              <a:t>How Does Fruit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1473200"/>
            <a:ext cx="3816350" cy="1100138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Strawberries grow on small plants, just above the ground.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need warm weather to grow.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3BE2249-5B1D-4473-8E01-C0C8396F3EC6}"/>
              </a:ext>
            </a:extLst>
          </p:cNvPr>
          <p:cNvSpPr/>
          <p:nvPr/>
        </p:nvSpPr>
        <p:spPr>
          <a:xfrm>
            <a:off x="4708525" y="4278313"/>
            <a:ext cx="3679825" cy="1098550"/>
          </a:xfrm>
          <a:prstGeom prst="roundRect">
            <a:avLst>
              <a:gd name="adj" fmla="val 7962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Apples grow on trees.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They grow best in places with cold winters and warm summers.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53385AD-A297-4CA9-A3BC-53A2F9B2C5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315" b="5382"/>
          <a:stretch/>
        </p:blipFill>
        <p:spPr>
          <a:xfrm>
            <a:off x="4706555" y="1473201"/>
            <a:ext cx="3695848" cy="2546538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00903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1276350" y="4738688"/>
            <a:ext cx="6591300" cy="1390650"/>
          </a:xfrm>
          <a:prstGeom prst="roundRect">
            <a:avLst>
              <a:gd name="adj" fmla="val 7962"/>
            </a:avLst>
          </a:prstGeom>
          <a:solidFill>
            <a:srgbClr val="E84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are grown in the United Kingdom.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Many are grown in other countries around the world, </a:t>
            </a:r>
            <a:br>
              <a:rPr lang="en-GB" altLang="en-US" dirty="0"/>
            </a:br>
            <a:r>
              <a:rPr lang="en-GB" altLang="en-US" dirty="0"/>
              <a:t>where the weather is different.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Fruits like oranges and bananas are grown in hot countries.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7675" y="1936750"/>
            <a:ext cx="5705475" cy="2641600"/>
            <a:chOff x="1645492" y="1936716"/>
            <a:chExt cx="5705920" cy="264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57E4F38-24B9-4F0E-94C6-A863F6FC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745" y="1936716"/>
              <a:ext cx="3522667" cy="264200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8C1E770-46D5-4365-ADFC-8DA4A0B1C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492" y="1943506"/>
              <a:ext cx="1976407" cy="2635210"/>
            </a:xfrm>
            <a:prstGeom prst="roundRect">
              <a:avLst>
                <a:gd name="adj" fmla="val 5502"/>
              </a:avLst>
            </a:prstGeom>
            <a:solidFill>
              <a:srgbClr val="00903D"/>
            </a:solidFill>
            <a:ln w="28575">
              <a:solidFill>
                <a:srgbClr val="00903D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0075" cy="995362"/>
          </a:xfrm>
        </p:spPr>
        <p:txBody>
          <a:bodyPr/>
          <a:lstStyle/>
          <a:p>
            <a:pPr algn="ctr"/>
            <a:r>
              <a:rPr lang="en-GB" altLang="en-US" sz="3600"/>
              <a:t>Where Do Fruits and </a:t>
            </a:r>
            <a:br>
              <a:rPr lang="en-GB" altLang="en-US" sz="3600"/>
            </a:br>
            <a:r>
              <a:rPr lang="en-GB" altLang="en-US" sz="3600"/>
              <a:t>Vegetables Grow?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AA5FF0F-E473-406E-94E0-8BFC9BA1CBB0}"/>
              </a:ext>
            </a:extLst>
          </p:cNvPr>
          <p:cNvSpPr/>
          <p:nvPr/>
        </p:nvSpPr>
        <p:spPr>
          <a:xfrm>
            <a:off x="755650" y="1927225"/>
            <a:ext cx="7632700" cy="3713163"/>
          </a:xfrm>
          <a:prstGeom prst="roundRect">
            <a:avLst>
              <a:gd name="adj" fmla="val 5036"/>
            </a:avLst>
          </a:prstGeom>
          <a:solidFill>
            <a:srgbClr val="009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Some fruits and vegetables can only be grown in the United Kingdom during the summer, when it is warm.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customers want to eat these fruits and vegetables all year round, shops have to transport them from warmer countries, so that people can still buy them.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If people from the UK buy </a:t>
            </a:r>
            <a:br>
              <a:rPr lang="en-GB" altLang="en-US" dirty="0"/>
            </a:br>
            <a:r>
              <a:rPr lang="en-GB" altLang="en-US" dirty="0"/>
              <a:t>raspberries from the supermarket </a:t>
            </a:r>
            <a:br>
              <a:rPr lang="en-GB" altLang="en-US" dirty="0"/>
            </a:br>
            <a:r>
              <a:rPr lang="en-GB" altLang="en-US" dirty="0"/>
              <a:t>in the winter, they will have been </a:t>
            </a:r>
            <a:br>
              <a:rPr lang="en-GB" altLang="en-US" dirty="0"/>
            </a:br>
            <a:r>
              <a:rPr lang="en-GB" altLang="en-US" dirty="0"/>
              <a:t>grown in warmer countries, </a:t>
            </a:r>
            <a:br>
              <a:rPr lang="en-GB" altLang="en-US" dirty="0"/>
            </a:br>
            <a:r>
              <a:rPr lang="en-GB" altLang="en-US" dirty="0"/>
              <a:t>like Spain.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7E4F38-24B9-4F0E-94C6-A863F6FC8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4" y="3699922"/>
            <a:ext cx="3522667" cy="2348444"/>
          </a:xfrm>
          <a:prstGeom prst="roundRect">
            <a:avLst>
              <a:gd name="adj" fmla="val 5502"/>
            </a:avLst>
          </a:prstGeom>
          <a:solidFill>
            <a:srgbClr val="00903D"/>
          </a:solidFill>
          <a:ln w="28575">
            <a:solidFill>
              <a:srgbClr val="E6C8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103</TotalTime>
  <Words>285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Twinkl</vt:lpstr>
      <vt:lpstr>Calibri</vt:lpstr>
      <vt:lpstr>Sassoon Infant Rg</vt:lpstr>
      <vt:lpstr>Twinkl SemiBold</vt:lpstr>
      <vt:lpstr>Arial</vt:lpstr>
      <vt:lpstr>Office Theme</vt:lpstr>
      <vt:lpstr>PowerPoint Presentation</vt:lpstr>
      <vt:lpstr>How and Where Do Fruits  and Vegetables Grow?</vt:lpstr>
      <vt:lpstr>How Do Potatoes Grow?</vt:lpstr>
      <vt:lpstr>How Do Carrots Grow?</vt:lpstr>
      <vt:lpstr>How Does Broccoli Grow?</vt:lpstr>
      <vt:lpstr>How Do Brussels Sprouts Grow?</vt:lpstr>
      <vt:lpstr>How Does Fruit Grow?</vt:lpstr>
      <vt:lpstr>Where Do Fruits and  Vegetables Grow?</vt:lpstr>
      <vt:lpstr>Where Do Fruits and  Vegetables Grow?</vt:lpstr>
      <vt:lpstr>Check It Out!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Gareth Lent</dc:creator>
  <cp:lastModifiedBy>lochlainn</cp:lastModifiedBy>
  <cp:revision>11</cp:revision>
  <dcterms:created xsi:type="dcterms:W3CDTF">2018-06-04T16:24:32Z</dcterms:created>
  <dcterms:modified xsi:type="dcterms:W3CDTF">2020-05-05T11:42:00Z</dcterms:modified>
</cp:coreProperties>
</file>